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8FAE-D045-4E8E-B970-30C7391D7719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39DD-E87D-4E32-93BE-D049265D0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62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3E1B-A98A-4830-9C45-B6DB6E9A76EA}" type="datetimeFigureOut">
              <a:rPr lang="cs-CZ" smtClean="0"/>
              <a:t>11.4.2018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F180-0DCC-4EF4-9035-64AF25998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6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1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540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009"/>
            <a:ext cx="6858000" cy="215679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98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37" y="2880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00" y="2916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1538" y="1260000"/>
            <a:ext cx="8064000" cy="540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5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96000" y="1260000"/>
            <a:ext cx="4608000" cy="4824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240000" cy="90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2304000"/>
            <a:ext cx="3240000" cy="378000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21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000" y="3600000"/>
            <a:ext cx="6984000" cy="1800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22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03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4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2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52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52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159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8064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Přímá spojnice se šipkou 5"/>
          <p:cNvSpPr>
            <a:spLocks noChangeShapeType="1"/>
          </p:cNvSpPr>
          <p:nvPr userDrawn="1"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" y="683"/>
            <a:ext cx="3602438" cy="1144587"/>
          </a:xfrm>
          <a:prstGeom prst="rect">
            <a:avLst/>
          </a:prstGeom>
        </p:spPr>
      </p:pic>
      <p:sp>
        <p:nvSpPr>
          <p:cNvPr id="9" name="Přímá spojnice se šipkou 5"/>
          <p:cNvSpPr>
            <a:spLocks noChangeShapeType="1"/>
          </p:cNvSpPr>
          <p:nvPr userDrawn="1"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" y="6380345"/>
            <a:ext cx="7776390" cy="2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661" r:id="rId11"/>
    <p:sldLayoutId id="2147483665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Name</a:t>
            </a:r>
            <a:r>
              <a:rPr lang="cs-CZ" dirty="0" smtClean="0"/>
              <a:t> of the </a:t>
            </a:r>
            <a:r>
              <a:rPr lang="cs-CZ" dirty="0" err="1" smtClean="0"/>
              <a:t>company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/>
              <a:t>Participant</a:t>
            </a:r>
            <a:r>
              <a:rPr lang="cs-CZ" b="1" dirty="0" smtClean="0"/>
              <a:t> and </a:t>
            </a:r>
            <a:r>
              <a:rPr lang="cs-CZ" b="1" dirty="0" err="1" smtClean="0"/>
              <a:t>occupation</a:t>
            </a:r>
            <a:r>
              <a:rPr lang="en-US" b="1" dirty="0" smtClean="0"/>
              <a:t>:</a:t>
            </a:r>
            <a:r>
              <a:rPr lang="cs-CZ" dirty="0" smtClean="0"/>
              <a:t>	</a:t>
            </a:r>
            <a:endParaRPr lang="en-US" sz="1800" dirty="0"/>
          </a:p>
          <a:p>
            <a:pPr algn="just"/>
            <a:r>
              <a:rPr lang="en-US" b="1" dirty="0" smtClean="0"/>
              <a:t>Email</a:t>
            </a:r>
            <a:r>
              <a:rPr lang="en-US" b="1" dirty="0"/>
              <a:t>:</a:t>
            </a:r>
            <a:r>
              <a:rPr lang="cs-CZ" dirty="0" smtClean="0"/>
              <a:t>		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n-US" b="1" dirty="0" smtClean="0"/>
              <a:t>Web:</a:t>
            </a:r>
            <a:r>
              <a:rPr lang="cs-CZ" dirty="0" smtClean="0"/>
              <a:t>		</a:t>
            </a:r>
            <a:endParaRPr lang="cs-CZ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n-US" b="1" dirty="0" smtClean="0"/>
              <a:t>Products and </a:t>
            </a:r>
            <a:r>
              <a:rPr lang="en-US" b="1" dirty="0" smtClean="0"/>
              <a:t>Services</a:t>
            </a:r>
            <a:r>
              <a:rPr lang="cs-CZ" b="1" dirty="0" smtClean="0"/>
              <a:t> (</a:t>
            </a:r>
            <a:r>
              <a:rPr lang="cs-CZ" b="1" dirty="0" err="1" smtClean="0"/>
              <a:t>briefly</a:t>
            </a:r>
            <a:r>
              <a:rPr lang="cs-CZ" b="1" dirty="0" smtClean="0"/>
              <a:t> </a:t>
            </a:r>
            <a:r>
              <a:rPr lang="cs-CZ" b="1" dirty="0" err="1" smtClean="0"/>
              <a:t>describe</a:t>
            </a:r>
            <a:r>
              <a:rPr lang="cs-CZ" b="1" smtClean="0"/>
              <a:t>)</a:t>
            </a:r>
            <a:r>
              <a:rPr lang="en-US" b="1" smtClean="0"/>
              <a:t>:</a:t>
            </a:r>
            <a:endParaRPr lang="cs-CZ" b="1" dirty="0" smtClean="0"/>
          </a:p>
          <a:p>
            <a:pPr algn="just"/>
            <a:endParaRPr lang="cs-CZ" b="1" dirty="0"/>
          </a:p>
          <a:p>
            <a:pPr algn="just"/>
            <a:endParaRPr lang="cs-CZ" b="1" dirty="0" smtClean="0"/>
          </a:p>
          <a:p>
            <a:pPr marL="0" indent="0" algn="just">
              <a:buNone/>
            </a:pPr>
            <a:endParaRPr lang="cs-CZ" sz="5000" dirty="0" smtClean="0"/>
          </a:p>
          <a:p>
            <a:pPr lvl="1" algn="just"/>
            <a:endParaRPr lang="cs-CZ" dirty="0"/>
          </a:p>
          <a:p>
            <a:pPr marL="342900" lvl="1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8</Words>
  <Application>Microsoft Office PowerPoint</Application>
  <PresentationFormat>Předvádění na obrazovce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Office</vt:lpstr>
      <vt:lpstr>Name of the company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Koutská Miloslava</dc:creator>
  <cp:lastModifiedBy>Veselka Miroslav</cp:lastModifiedBy>
  <cp:revision>69</cp:revision>
  <cp:lastPrinted>2018-04-04T09:48:30Z</cp:lastPrinted>
  <dcterms:created xsi:type="dcterms:W3CDTF">2018-02-15T11:54:31Z</dcterms:created>
  <dcterms:modified xsi:type="dcterms:W3CDTF">2018-04-11T15:25:48Z</dcterms:modified>
</cp:coreProperties>
</file>